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46332C-A4D4-A7EE-27D1-A4B91AC3C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680DE52-F707-0016-09E0-1A6C969012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BD03C9-043E-886E-C8B6-AB3D5357D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9E5DEA2-7575-AC6C-4A82-98C7C3C0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31C943-3E50-C56C-17E3-A47EE6AE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78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64AEFA-3C36-ADA9-F282-2BF7667BE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AF32F74-EC36-FAEB-12E3-3D6357756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C54C9C5-5A20-1459-CA22-1594E76F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1F85631-1193-6CA6-A7CA-44EF92780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38500-C4A8-FDB0-538D-B45C1CB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859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A7C6BB0-926D-0FFA-7DD0-C1F959808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BA2178-EAF6-744D-39E3-034A12746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4BE809-BBAE-BEB5-CB6C-1A9D1DFC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D627DED-42C0-0C4D-00DA-8557A1ADF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EF7777-A15A-60BE-C759-5D6875B0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62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714681-FA45-027E-62A8-3AF966D3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97FA26-F189-BDAD-ECB3-97D7D51D1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C40CD9-A2AF-5FC3-6380-7EFC6D1B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FF4F684-1CC2-5B7C-F785-E558A6A7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3B5F7D-9934-1906-CEAB-1E6C5B8F3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48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157679-217F-4C61-402D-21A296C3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7A981D1-DF46-7880-821F-B84CE5C7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D54BE9D-23E0-0FEA-DAD8-37B35D2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833BAC-14CE-759A-77D5-B104C855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919FCB8-2BC1-8BBF-EDB1-A79FD769F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911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E9FF08-D3F1-BEA5-E870-8BBEE0757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8027C1-0E38-7EC2-544F-1C5EBF2B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B068EB4-2C13-82B9-9840-922CD5A38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099AA91-831B-EE7E-5335-EC6B1F4B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117EB99-C0CE-2CBD-2FD5-E88B51FEF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023DD7-885F-FEFC-A152-C1416C14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791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872067-3D3D-849A-3C4B-2154FE15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A9720A-0017-1427-6EE8-E7E0A3737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79DEC23-8F8D-EB96-BF76-C314136A1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9AE70DB-8A1D-7233-C2AA-60F00B4761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E4BF6E1-2ADD-42C4-1D88-D9AE2D36B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FB92013-0F6F-68B9-8509-C3C3ED21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81160FF-0A9C-DDE9-2823-60B2E140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BC4633E-61F1-F167-1A3F-5D5B8BFDD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4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65B506-5C57-33C6-8130-E60397CD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55F125F-8EE8-821F-80DA-FE2F6D1F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1D44C9B-CE8C-08DE-F8DA-7BE9C74DC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4934753-E967-FB13-E9B6-9DD3CBF1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59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A81013-82A1-DB77-14AF-B6044A78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CB29058-F8B7-84BC-2F06-98454150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EF07BA8-B133-7EAA-B79E-A68FAC2F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22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F75CBD4-E47B-6FDA-976E-2CC4BC105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C60D81-B147-A7D6-AD40-AE36A0D3A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745D633-10C9-93A9-AF89-8733024B3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2521BEC-8694-1933-34C6-4EC2D77C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D0B067-29BF-2E3C-2E0A-520F5F97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EE5F7D7-F5D3-417F-0958-62FE7333A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220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A1C6ED-AFED-0D2E-1363-2FC706234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C565CDB-03F3-C586-B6E4-F64B6603A2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9B51287-231E-FFCE-052B-63B7CF319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429918-4D67-D16D-CC9C-D03CD273B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64F2F57-B57F-0746-E290-DBCF6BEE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CD4116F-70B5-77DA-3260-D40265F03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58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C5EB1F7-7104-7A5B-254A-BE110E8A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E184E4-3853-3220-CE17-E55F785C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07078C-6FD7-7775-FA1D-FCF76E341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2F203E-15FA-AA40-AD19-1941C11C8602}" type="datetimeFigureOut">
              <a:rPr lang="tr-TR" smtClean="0"/>
              <a:t>19.02.2024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E1FEFC-4D23-897D-B023-4D5B1636F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B19D59-393F-9021-9C73-B7355198C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563EB-C54C-4542-BC29-9F7C124CFE3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5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Resim 6" descr="metin, kuş, ekran görüntüsü, tavuk içeren bir resim&#10;&#10;Açıklama otomatik olarak oluşturuldu">
            <a:extLst>
              <a:ext uri="{FF2B5EF4-FFF2-40B4-BE49-F238E27FC236}">
                <a16:creationId xmlns:a16="http://schemas.microsoft.com/office/drawing/2014/main" id="{837F85DA-36CD-6B97-E172-78CBBD367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, ekran görüntüsü, yazılım içeren bir resim&#10;&#10;Açıklama otomatik olarak oluşturuldu">
            <a:extLst>
              <a:ext uri="{FF2B5EF4-FFF2-40B4-BE49-F238E27FC236}">
                <a16:creationId xmlns:a16="http://schemas.microsoft.com/office/drawing/2014/main" id="{D3C429FF-96CA-733B-67FA-E14931235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5435109"/>
            <a:ext cx="12187518" cy="686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4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Resim 6" descr="metin, ekran görüntüsü, kuş, kırmızı içeren bir resim&#10;&#10;Açıklama otomatik olarak oluşturuldu">
            <a:extLst>
              <a:ext uri="{FF2B5EF4-FFF2-40B4-BE49-F238E27FC236}">
                <a16:creationId xmlns:a16="http://schemas.microsoft.com/office/drawing/2014/main" id="{BB3E9A91-4E32-6865-73B1-D3C3335C3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6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Geniş ekran</PresentationFormat>
  <Paragraphs>0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Tuğçe Akyıldız</dc:creator>
  <cp:lastModifiedBy>Tuğçe Akyıldız</cp:lastModifiedBy>
  <cp:revision>4</cp:revision>
  <dcterms:created xsi:type="dcterms:W3CDTF">2024-02-19T11:09:55Z</dcterms:created>
  <dcterms:modified xsi:type="dcterms:W3CDTF">2024-02-19T11:51:59Z</dcterms:modified>
</cp:coreProperties>
</file>